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67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Restaurant Website Built with Laravel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1447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project involved creating a dynamic and user-friendly restaurant website using PHP Laravel, Composer, and MySQL. The site facilitates restaurant owners in managing menus and orders efficiently while providing an inviting experience for customers.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target audience includes restaurant owners looking for streamlined online presence and tech enthusiasts interested in modern web development tools. Leveraging PHP and Laravel allowed us to create a scalable and maintainable platform.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43620"/>
            <a:ext cx="56863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Conclusion and Q&amp;A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9256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470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Project Summary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2960846"/>
            <a:ext cx="289941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website successfully integrates Laravel, Composer, and MySQL to provide a robust restaurant management platform.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39256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24704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Call to Action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296084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 the website to experience the features and functionality firsthand.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5918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6697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Discussion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160175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welcome your questions and insights to further refine and enhance the project.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16548"/>
            <a:ext cx="107207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Technology Stack: Laravel Framework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654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49433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Laravel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433774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PHP framework renowned for its elegant syntax and MVC architecture, enabling clean and organized code development.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48654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49433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Composer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433774"/>
            <a:ext cx="342149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dependency manager for PHP that simplifies the process of managing external libraries and packages.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48654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49433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Why Laravel?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433774"/>
            <a:ext cx="342149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Chosen for its strong security features, ease of use, and active community support, making it ideal for rapid web application development.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93570"/>
            <a:ext cx="69502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Database Design: MySQL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69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Database Overview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5046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 serves as the relational database management system, organizing crucial restaurant data effectively and reliably.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schema includes tables for menu items, categories, users, and orders, ensuring structured storage of information.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169325"/>
            <a:ext cx="35231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Relationships &amp; Integrity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75046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One-to-many: Categories to Menu Items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1926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Many-to-many: Users with Orders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3486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Enforced data normalization to reduce redundancy and maintain consistency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30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Key Features: Menu Management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080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Dynamic Menus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566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Menus update in real-time, pulling data dynamically from the database to reflect current offerings.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50808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Admin Control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37566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comprehensive panel allows easy addition, editing, and deletion of menu items, streamlining restaurant updates.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51421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8858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Category &amp; Search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3762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Users can filter by categories or search keywords, enhancing usability and navigation across menu items.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93168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Key Features: Order Management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Ordering System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Customers can place orders online with a smooth shopping cart interface, making ordering convenient and fast.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User Security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authentication protects user accounts, ensuring safe order placement and management.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38809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Order Tracking &amp; Payments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Users receive live order status updates and can securely pay using integrated gateways like Stripe and PayPal.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279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User Interface (UI) and Experience (UX)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08562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87941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Responsive Design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724162"/>
            <a:ext cx="232981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Optimized for viewing across desktops, tablets, and smartphones, ensuring consistent accessibility.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493" y="308562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3879413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Intuitive Navigation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4724162"/>
            <a:ext cx="23298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Easy-to-use menus and search improve user journey and satisfaction.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6795" y="308562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3879413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Visual Appeal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4369832"/>
            <a:ext cx="232981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High-quality images and consistent branding create a welcoming and professional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29358"/>
            <a:ext cx="67005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Security Considerations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782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65616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Vulnerability Protection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50091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Implemented safeguards against XSS, SQL injection, and other common attacks to protect data integrity.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25782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265616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Authentication &amp; Passwords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50091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Secure user authentication protocols and encrypted password storage ensure user privacy.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061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4840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Validation &amp; Audits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97443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Rigorous input validation coupled with regular security audits keeps the platform secure and reliable.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5773"/>
            <a:ext cx="74968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Performance Optimization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4714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4747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Caching Strategies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2965133"/>
            <a:ext cx="704623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Implemented caching to minimize database queries and accelerate page loading times.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17752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39177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Image Optimization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08170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Compressed and resized images ensure faster loading without sacrificing quality.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360789"/>
            <a:ext cx="170021" cy="1216223"/>
          </a:xfrm>
          <a:prstGeom prst="roundRect">
            <a:avLst>
              <a:gd name="adj" fmla="val 56033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53607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Code &amp; CDN Use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851208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Code minification and Content Delivery Networks speed up content delivery across global users.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683" y="554593"/>
            <a:ext cx="5495806" cy="630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Future Enhancements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2423" y="1587818"/>
            <a:ext cx="1635800" cy="14839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68579" y="2344936"/>
            <a:ext cx="28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29795" y="1950601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Reservation System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5029795" y="2386608"/>
            <a:ext cx="7612261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Allow users to book tables online, increasing convenience and optimizing seating.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878586" y="3087410"/>
            <a:ext cx="8995767" cy="11430"/>
          </a:xfrm>
          <a:prstGeom prst="roundRect">
            <a:avLst>
              <a:gd name="adj" fmla="val 740878"/>
            </a:avLst>
          </a:prstGeom>
          <a:solidFill>
            <a:srgbClr val="E5BEB2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583" y="3122176"/>
            <a:ext cx="3271599" cy="148399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68579" y="3687008"/>
            <a:ext cx="28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47755" y="3323749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Customer Reviews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847755" y="3759756"/>
            <a:ext cx="787538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a feedback system featuring ratings and reviews to boost customer engagement.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696545" y="4621768"/>
            <a:ext cx="8177808" cy="11430"/>
          </a:xfrm>
          <a:prstGeom prst="roundRect">
            <a:avLst>
              <a:gd name="adj" fmla="val 740878"/>
            </a:avLst>
          </a:prstGeom>
          <a:solidFill>
            <a:srgbClr val="E5BEB2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623" y="4656534"/>
            <a:ext cx="4907518" cy="148399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68579" y="5221367"/>
            <a:ext cx="28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665714" y="4858107"/>
            <a:ext cx="3061573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Social Media Integration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6665714" y="5294114"/>
            <a:ext cx="7057430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 the website with social platforms to enhance marketing and community building.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514505" y="6156127"/>
            <a:ext cx="7359848" cy="11430"/>
          </a:xfrm>
          <a:prstGeom prst="roundRect">
            <a:avLst>
              <a:gd name="adj" fmla="val 740878"/>
            </a:avLst>
          </a:prstGeom>
          <a:solidFill>
            <a:srgbClr val="E5BEB2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64" y="6190893"/>
            <a:ext cx="6543318" cy="148399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68579" y="6755725"/>
            <a:ext cx="283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483554" y="6392466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3C4E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Payment Expansion</a:t>
            </a:r>
            <a:endParaRPr lang="en-US" sz="1950" dirty="0"/>
          </a:p>
        </p:txBody>
      </p:sp>
      <p:sp>
        <p:nvSpPr>
          <p:cNvPr id="21" name="Text 15"/>
          <p:cNvSpPr/>
          <p:nvPr/>
        </p:nvSpPr>
        <p:spPr>
          <a:xfrm>
            <a:off x="7483554" y="6828473"/>
            <a:ext cx="623958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 more payment options to cater to diverse customer preferences and improve conversion.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2025-05-05T04:30:47Z</dcterms:created>
  <dcterms:modified xsi:type="dcterms:W3CDTF">2025-05-05T04:30:47Z</dcterms:modified>
</cp:coreProperties>
</file>